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C7D5CDB-2735-D14C-94AF-9AB939DCE65C}" v="2" dt="2026-02-02T15:07:54.60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2608"/>
    <p:restoredTop sz="94658"/>
  </p:normalViewPr>
  <p:slideViewPr>
    <p:cSldViewPr snapToGrid="0">
      <p:cViewPr varScale="1">
        <p:scale>
          <a:sx n="124" d="100"/>
          <a:sy n="124" d="100"/>
        </p:scale>
        <p:origin x="42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errine Neel" userId="a9c3911a-48e3-41af-aa33-be398f3b76bc" providerId="ADAL" clId="{58A374C3-81FB-5147-A340-C1217435E66E}"/>
    <pc:docChg chg="custSel modMainMaster">
      <pc:chgData name="Perrine Neel" userId="a9c3911a-48e3-41af-aa33-be398f3b76bc" providerId="ADAL" clId="{58A374C3-81FB-5147-A340-C1217435E66E}" dt="2026-02-02T15:08:03.299" v="5" actId="14100"/>
      <pc:docMkLst>
        <pc:docMk/>
      </pc:docMkLst>
      <pc:sldMasterChg chg="modSldLayout">
        <pc:chgData name="Perrine Neel" userId="a9c3911a-48e3-41af-aa33-be398f3b76bc" providerId="ADAL" clId="{58A374C3-81FB-5147-A340-C1217435E66E}" dt="2026-02-02T15:08:03.299" v="5" actId="14100"/>
        <pc:sldMasterMkLst>
          <pc:docMk/>
          <pc:sldMasterMk cId="3924736834" sldId="2147483648"/>
        </pc:sldMasterMkLst>
        <pc:sldLayoutChg chg="addSp delSp modSp mod">
          <pc:chgData name="Perrine Neel" userId="a9c3911a-48e3-41af-aa33-be398f3b76bc" providerId="ADAL" clId="{58A374C3-81FB-5147-A340-C1217435E66E}" dt="2026-02-02T15:08:03.299" v="5" actId="14100"/>
          <pc:sldLayoutMkLst>
            <pc:docMk/>
            <pc:sldMasterMk cId="3924736834" sldId="2147483648"/>
            <pc:sldLayoutMk cId="3099511818" sldId="2147483649"/>
          </pc:sldLayoutMkLst>
          <pc:picChg chg="del mod">
            <ac:chgData name="Perrine Neel" userId="a9c3911a-48e3-41af-aa33-be398f3b76bc" providerId="ADAL" clId="{58A374C3-81FB-5147-A340-C1217435E66E}" dt="2026-02-02T15:07:27.646" v="1" actId="478"/>
            <ac:picMkLst>
              <pc:docMk/>
              <pc:sldMasterMk cId="3924736834" sldId="2147483648"/>
              <pc:sldLayoutMk cId="3099511818" sldId="2147483649"/>
              <ac:picMk id="7" creationId="{E3638A34-B070-32B0-373F-A4D3E70A037E}"/>
            </ac:picMkLst>
          </pc:picChg>
          <pc:picChg chg="add mod">
            <ac:chgData name="Perrine Neel" userId="a9c3911a-48e3-41af-aa33-be398f3b76bc" providerId="ADAL" clId="{58A374C3-81FB-5147-A340-C1217435E66E}" dt="2026-02-02T15:08:03.299" v="5" actId="14100"/>
            <ac:picMkLst>
              <pc:docMk/>
              <pc:sldMasterMk cId="3924736834" sldId="2147483648"/>
              <pc:sldLayoutMk cId="3099511818" sldId="2147483649"/>
              <ac:picMk id="10" creationId="{047B1BC2-F5E4-AA50-8ED2-8B31CFCC4C79}"/>
            </ac:picMkLst>
          </pc:picChg>
        </pc:sldLayoutChg>
      </pc:sldMasterChg>
    </pc:docChg>
  </pc:docChgLst>
</pc:chgInfo>
</file>

<file path=ppt/media/image1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6F730C1-FE33-5F4A-D99D-CD33F3D0679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600199"/>
            <a:ext cx="9144000" cy="1909763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dirty="0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CEF73FD7-AF6C-ECC5-68C9-A260787F100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84AB441-A009-4965-EFD1-7558C32B81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366961A-A369-9641-A8EF-45863ACAE5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5336827-95AD-32B3-D130-340FAC344D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3F7819F-C277-1A39-B6C8-25E86F78B139}"/>
              </a:ext>
            </a:extLst>
          </p:cNvPr>
          <p:cNvSpPr/>
          <p:nvPr userDrawn="1"/>
        </p:nvSpPr>
        <p:spPr>
          <a:xfrm>
            <a:off x="0" y="6702552"/>
            <a:ext cx="12192000" cy="155448"/>
          </a:xfrm>
          <a:prstGeom prst="rect">
            <a:avLst/>
          </a:prstGeom>
          <a:solidFill>
            <a:srgbClr val="C00000"/>
          </a:solidFill>
          <a:ln w="0">
            <a:solidFill>
              <a:schemeClr val="accent1">
                <a:shade val="15000"/>
                <a:alpha val="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C00000"/>
              </a:solidFill>
            </a:endParaRPr>
          </a:p>
        </p:txBody>
      </p:sp>
      <p:pic>
        <p:nvPicPr>
          <p:cNvPr id="10" name="Image 9">
            <a:extLst>
              <a:ext uri="{FF2B5EF4-FFF2-40B4-BE49-F238E27FC236}">
                <a16:creationId xmlns:a16="http://schemas.microsoft.com/office/drawing/2014/main" id="{047B1BC2-F5E4-AA50-8ED2-8B31CFCC4C79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13137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95118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1C489E0-3708-6D19-5AD5-733BC5D0E0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6E6E5EFB-1410-99B2-4147-37F2A704B1F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ECC2527-4162-862B-F777-7087382C46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BC2DFB6-9355-AF25-0D5D-2FFCAA7E54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442365F-6AB7-BBB7-0100-5A50BDE45D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335844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4C66C63C-BAC7-3B06-D143-390D2F5B66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15E3DC90-C00B-F3DB-CA51-3F053D547CC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D4BCDBA-8EF5-FF14-BBC6-B10FCF8FBB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58628F4-B22E-D294-820A-4BE9A70219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15E71FD-6D18-59DB-3ECD-12DCE0F243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21717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42ABBAB-312A-40C5-FC49-E9CE09A3AA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9EBE4F7-CE52-0E68-481D-D91A5C2DA5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333B156-2404-30BD-5247-A8F76DF70A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A46C594C-5C46-0B18-A943-A23F1045D4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A31E2AD-AAF4-2463-0CB4-0BA38BA186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36875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1986503-42F4-9DEB-89D5-ED81932B11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99F6DD8-93F2-19B0-31A1-C4A36C770B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134C07D-D328-1AE1-C214-A4C01E77DD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2E0B3A2-4B37-8767-4719-BA0EF8DE03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2361274-DD3F-828E-B6C9-5DC5EDD5BB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56691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C349FD7-5DCB-FC82-B411-561E24A1D4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27B70CC-5E65-3383-2C0F-74CC3AA98F5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633A74F0-9993-15DB-4542-FF1F6FAE918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201A11A0-B872-7ADF-1938-EDD968F5AA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39087E13-49E3-2A3F-AE22-26D30F301B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D89DFC4-7321-D1BB-0923-BAB1084B2F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893391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C542BEC-0E66-A9ED-411B-75A62612BA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16309AE6-F6C0-A548-4E36-72F01F1631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B9939ACD-C7F1-6281-CFB3-0AA26999B4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561D715F-3120-493A-6530-864569D19BC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68D55F12-7B8A-7BF5-4E49-2A62C3603D8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E897CD10-4A97-31B9-053C-6FD03766CF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6618B897-A9D8-6A95-BEDF-BB33F05FDB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B2DAAD70-095C-E7E2-CF7F-342D119127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08255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4D64FF5-57F5-6AD3-BBCB-F202AA7F15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A5AAE37A-23F0-1AF7-5DEA-A017D5133C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32226FFB-8293-1D61-717D-F40510A53A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3DE7D80D-5B0A-37B4-189A-CA5A99EF76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268312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37E312D1-F41C-F353-B055-056EAE7287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960906EC-4696-8178-8193-47A5AEBEBB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5A6F7890-6A73-54D3-F6BC-04AD768420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868372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39B6F84-5299-6441-5627-BA4D0DBB16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3DD64DD3-059D-F42C-2F88-4B0B1AB6690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3D0D19DF-045B-8D99-9516-02E6B6F7D7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EC465D25-5AD7-122E-8BA0-02F4A0100D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65F289A-AA52-FDB8-DC7B-17CE64FB86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0C9C626D-E97A-22D7-34D2-4F91FAF83F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6764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5B14789-DB53-889B-4E7E-8886AA1CD6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5093BE00-DACC-2A44-056E-4BDB161E4E2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15A3B88D-0C3A-D966-2CA9-6F43BE66422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17598FFC-C607-5C2A-4582-47F9FA5EEB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73BE84D0-E648-D436-AE1F-991EEA6D7D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78CDD30-3C2A-9A49-1FF1-16220F3569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357961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12BA55DE-EE4C-2188-0D0E-B98A3FD0FC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A726342-7322-C9B4-ED1D-856009C3D1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DDDE2DF-B0EF-8964-17BE-EF5318AA59C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576D6A0-B071-0947-B71B-62F6A73D335B}" type="datetimeFigureOut">
              <a:rPr lang="fr-FR" smtClean="0"/>
              <a:t>02/02/2026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ACE81D74-33B1-5276-AC77-E0AF4AB72BB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518C4CF-C101-AF50-7EFD-19D3F1F0C81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41140D-4924-5048-86DE-7D17E9762C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247368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0305062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5e3e863-e495-4ff0-8ada-7fcbe9d82698">
      <Terms xmlns="http://schemas.microsoft.com/office/infopath/2007/PartnerControls"/>
    </lcf76f155ced4ddcb4097134ff3c332f>
    <TaxCatchAll xmlns="25f40283-d6de-4d59-9d98-ef9ab82f12be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39B1C7D9E99A4EA19C21C763766C60" ma:contentTypeVersion="19" ma:contentTypeDescription="Crée un document." ma:contentTypeScope="" ma:versionID="f7f48f813dcee6c2ccb0f8eb8ab5ac63">
  <xsd:schema xmlns:xsd="http://www.w3.org/2001/XMLSchema" xmlns:xs="http://www.w3.org/2001/XMLSchema" xmlns:p="http://schemas.microsoft.com/office/2006/metadata/properties" xmlns:ns2="c5e3e863-e495-4ff0-8ada-7fcbe9d82698" xmlns:ns3="25f40283-d6de-4d59-9d98-ef9ab82f12be" targetNamespace="http://schemas.microsoft.com/office/2006/metadata/properties" ma:root="true" ma:fieldsID="72488a48987a22fda4f970be778d2f87" ns2:_="" ns3:_="">
    <xsd:import namespace="c5e3e863-e495-4ff0-8ada-7fcbe9d82698"/>
    <xsd:import namespace="25f40283-d6de-4d59-9d98-ef9ab82f12b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AutoKeyPoints" minOccurs="0"/>
                <xsd:element ref="ns2:MediaServiceKeyPoints" minOccurs="0"/>
                <xsd:element ref="ns2:MediaServiceLocation" minOccurs="0"/>
                <xsd:element ref="ns2:MediaLengthInSecond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5e3e863-e495-4ff0-8ada-7fcbe9d8269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LengthInSeconds" ma:index="18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Balises d’images" ma:readOnly="false" ma:fieldId="{5cf76f15-5ced-4ddc-b409-7134ff3c332f}" ma:taxonomyMulti="true" ma:sspId="0d3e225c-4d5c-4b9f-93b4-516fbe9c43df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BillingMetadata" ma:index="26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5f40283-d6de-4d59-9d98-ef9ab82f12be" elementFormDefault="qualified">
    <xsd:import namespace="http://schemas.microsoft.com/office/2006/documentManagement/types"/>
    <xsd:import namespace="http://schemas.microsoft.com/office/infopath/2007/PartnerControls"/>
    <xsd:element name="SharedWithUsers" ma:index="19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0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362e7fe9-8ace-4d74-b745-d977de374dd9}" ma:internalName="TaxCatchAll" ma:showField="CatchAllData" ma:web="25f40283-d6de-4d59-9d98-ef9ab82f12b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54FB5754-A03F-4944-8079-BD49C41505A0}">
  <ds:schemaRefs>
    <ds:schemaRef ds:uri="http://schemas.microsoft.com/office/2006/metadata/properties"/>
    <ds:schemaRef ds:uri="http://purl.org/dc/elements/1.1/"/>
    <ds:schemaRef ds:uri="http://www.w3.org/XML/1998/namespace"/>
    <ds:schemaRef ds:uri="http://purl.org/dc/dcmitype/"/>
    <ds:schemaRef ds:uri="http://purl.org/dc/terms/"/>
    <ds:schemaRef ds:uri="http://schemas.microsoft.com/office/infopath/2007/PartnerControls"/>
    <ds:schemaRef ds:uri="http://schemas.microsoft.com/office/2006/documentManagement/types"/>
    <ds:schemaRef ds:uri="http://schemas.openxmlformats.org/package/2006/metadata/core-properties"/>
    <ds:schemaRef ds:uri="25f40283-d6de-4d59-9d98-ef9ab82f12be"/>
    <ds:schemaRef ds:uri="c5e3e863-e495-4ff0-8ada-7fcbe9d82698"/>
  </ds:schemaRefs>
</ds:datastoreItem>
</file>

<file path=customXml/itemProps2.xml><?xml version="1.0" encoding="utf-8"?>
<ds:datastoreItem xmlns:ds="http://schemas.openxmlformats.org/officeDocument/2006/customXml" ds:itemID="{122CB89C-EE46-4E3C-BFF8-EB98F2D30D9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645C42F-595E-43DF-8CBE-29D1F2A362D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5e3e863-e495-4ff0-8ada-7fcbe9d82698"/>
    <ds:schemaRef ds:uri="25f40283-d6de-4d59-9d98-ef9ab82f12b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0</Words>
  <Application>Microsoft Macintosh PowerPoint</Application>
  <PresentationFormat>Grand écran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Thème Office</vt:lpstr>
      <vt:lpstr>Présentation PowerPoint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>Perrine Neel</dc:creator>
  <cp:keywords/>
  <dc:description/>
  <cp:lastModifiedBy>Perrine Neel</cp:lastModifiedBy>
  <cp:revision>1</cp:revision>
  <dcterms:created xsi:type="dcterms:W3CDTF">2026-02-02T14:04:11Z</dcterms:created>
  <dcterms:modified xsi:type="dcterms:W3CDTF">2026-02-02T15:08:04Z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0x0101000E39B1C7D9E99A4EA19C21C763766C60</vt:lpwstr>
  </property>
  <property fmtid="{D5CDD505-2E9C-101B-9397-08002B2CF9AE}" pid="3" name="MediaServiceImageTags">
    <vt:lpwstr/>
  </property>
</Properties>
</file>

<file path=docProps/thumbnail.jpeg>
</file>